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1445" y="-3067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第十届教育与创新国际会议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10th International Conference on Education and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Innovation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Aug. 17-19,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Xi’an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EDUINNOV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715" y="41422320"/>
            <a:ext cx="4665980" cy="518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1108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8DD2D318C3784FC5ACDBB465AC8E8396_12</vt:lpwstr>
  </property>
  <property fmtid="{D5CDD505-2E9C-101B-9397-08002B2CF9AE}" pid="3" name="KSOProductBuildVer">
    <vt:lpwstr>1033-12.2.0.19307</vt:lpwstr>
  </property>
</Properties>
</file>