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-12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5130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第十一届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教育与创新国际会议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11th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Education and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Innovation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August 14-16,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Qingdao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313875"/>
            <a:ext cx="4744528" cy="5261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175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82</cp:revision>
  <dcterms:created xsi:type="dcterms:W3CDTF">2022-05-14T02:02:00Z</dcterms:created>
  <dcterms:modified xsi:type="dcterms:W3CDTF">2025-09-09T09:54:24Z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8DD2D318C3784FC5ACDBB465AC8E8396_12</vt:lpwstr>
  </property>
  <property fmtid="{D5CDD505-2E9C-101B-9397-08002B2CF9AE}" pid="3" name="KSOProductBuildVer">
    <vt:lpwstr>1033-12.2.0.19307</vt:lpwstr>
  </property>
</Properties>
</file>