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2362287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第十届建筑与城市规划国际会议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10th International Conference on Architecture and Urban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Planning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Aug. 17-19,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Xi’an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AUP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260" y="41363265"/>
            <a:ext cx="369570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1117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1CD4CCF0CF724E14AC041ECE3929C8F7_12</vt:lpwstr>
  </property>
  <property fmtid="{D5CDD505-2E9C-101B-9397-08002B2CF9AE}" pid="3" name="KSOProductBuildVer">
    <vt:lpwstr>1033-12.2.0.19307</vt:lpwstr>
  </property>
</Properties>
</file>