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25" d="100"/>
          <a:sy n="25" d="100"/>
        </p:scale>
        <p:origin x="1445" y="-3067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第十届土木与环境工程国际会议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10th International Conference on Civil and Environmental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Engineering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May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25-27,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Hangzhou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ICCEE20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510" y="41349930"/>
            <a:ext cx="3543300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1123</Words>
  <PresentationFormat>自定义</PresentationFormat>
  <Paragraphs>28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Franklin Gothic Heavy</vt:lpstr>
      <vt:lpstr>Times New Roman</vt:lpstr>
      <vt:lpstr>Open Sans</vt:lpstr>
      <vt:lpstr>Z machine (sRB)</vt:lpstr>
      <vt:lpstr>Arial</vt:lpstr>
      <vt:lpstr>MS PGothic</vt:lpstr>
      <vt:lpstr>微软雅黑</vt:lpstr>
      <vt:lpstr>Calibri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2022-05-14T02:02:00Z</dcterms:created>
  <dcterms:modified xsi:type="dcterms:W3CDTF">2024-12-23T13:46:55Z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9B85ADEF13924D02B8C021D5121501B1_12</vt:lpwstr>
  </property>
  <property fmtid="{D5CDD505-2E9C-101B-9397-08002B2CF9AE}" pid="3" name="KSOProductBuildVer">
    <vt:lpwstr>1033-12.2.0.19307</vt:lpwstr>
  </property>
</Properties>
</file>