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12" autoAdjust="0"/>
  </p:normalViewPr>
  <p:slideViewPr>
    <p:cSldViewPr showGuides="1">
      <p:cViewPr>
        <p:scale>
          <a:sx n="25" d="100"/>
          <a:sy n="25" d="100"/>
        </p:scale>
        <p:origin x="1445" y="-3086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第七届土木工程国际会议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7th International Conference on Civil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Engineering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CIVIL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349930"/>
            <a:ext cx="397192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1099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C12BF5363DD442D7A50D0E82C357AC3D_12</vt:lpwstr>
  </property>
  <property fmtid="{D5CDD505-2E9C-101B-9397-08002B2CF9AE}" pid="3" name="KSOProductBuildVer">
    <vt:lpwstr>1033-12.2.0.19307</vt:lpwstr>
  </property>
</Properties>
</file>