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64" autoAdjust="0"/>
  </p:normalViewPr>
  <p:slideViewPr>
    <p:cSldViewPr showGuides="1">
      <p:cViewPr>
        <p:scale>
          <a:sx n="33" d="100"/>
          <a:sy n="33" d="100"/>
        </p:scale>
        <p:origin x="1716" y="-3594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3363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第十四届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能源，环境与地球科学国际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14th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Energy, Environment and Earth Sciences</a:t>
            </a: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December 12-14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Changsha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68" y="41315989"/>
            <a:ext cx="40005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180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msi</cp:lastModifiedBy>
  <cp:revision>82</cp:revision>
  <dcterms:created xsi:type="dcterms:W3CDTF">2022-05-14T02:02:00Z</dcterms:created>
  <dcterms:modified xsi:type="dcterms:W3CDTF">2025-06-11T02:19:42Z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974616E780F4431688D3BF21D8B987C7_12</vt:lpwstr>
  </property>
  <property fmtid="{D5CDD505-2E9C-101B-9397-08002B2CF9AE}" pid="3" name="KSOProductBuildVer">
    <vt:lpwstr>1033-12.2.0.20782</vt:lpwstr>
  </property>
</Properties>
</file>