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25" d="100"/>
          <a:sy n="25" d="100"/>
        </p:scale>
        <p:origin x="1445" y="-3067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2548" y="6867283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4602359" y="41076275"/>
            <a:ext cx="1387445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第六届电气工程与信息工程国际会议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6th International Conference on Electrical Engineering and Information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Engineering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5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November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21-23,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Wuhan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48" y="41246783"/>
            <a:ext cx="3762375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178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Windows 用户</cp:lastModifiedBy>
  <cp:revision>86</cp:revision>
  <dcterms:created xsi:type="dcterms:W3CDTF">2022-05-14T02:02:00Z</dcterms:created>
  <dcterms:modified xsi:type="dcterms:W3CDTF">2025-06-11T10:23:29Z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600ED7D4D62946BA8A6BAF3EB10EEC23_12</vt:lpwstr>
  </property>
  <property fmtid="{D5CDD505-2E9C-101B-9397-08002B2CF9AE}" pid="3" name="KSOProductBuildVer">
    <vt:lpwstr>1033-12.2.0.20782</vt:lpwstr>
  </property>
</Properties>
</file>