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第十一届经济，金融与管理科学国际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11th </a:t>
            </a:r>
            <a:r>
              <a:rPr lang="en-US" altLang="zh-CN" sz="2400" spc="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Economics, Finance and Management </a:t>
            </a: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Science</a:t>
            </a:r>
            <a:endParaRPr lang="en-US" altLang="zh-CN" sz="2400" spc="1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5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November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21-23,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Wuhan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EFMS20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510" y="41349930"/>
            <a:ext cx="409575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77</cp:revision>
  <dcterms:created xsi:type="dcterms:W3CDTF">2022-05-14T02:02:00Z</dcterms:created>
  <dcterms:modified xsi:type="dcterms:W3CDTF">2025-05-12T07:07:59Z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037EDA744FB34ECF81AD055F509F2280_12</vt:lpwstr>
  </property>
  <property fmtid="{D5CDD505-2E9C-101B-9397-08002B2CF9AE}" pid="3" name="KSOProductBuildVer">
    <vt:lpwstr>1033-12.2.0.20782</vt:lpwstr>
  </property>
</Properties>
</file>