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85" userDrawn="1">
          <p15:clr>
            <a:srgbClr val="A4A3A4"/>
          </p15:clr>
        </p15:guide>
        <p15:guide id="3" orient="horz" pos="13494" userDrawn="1">
          <p15:clr>
            <a:srgbClr val="A4A3A4"/>
          </p15:clr>
        </p15:guide>
        <p15:guide id="4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-941" y="-9922"/>
      </p:cViewPr>
      <p:guideLst>
        <p:guide orient="horz" pos="6634"/>
        <p:guide pos="11785"/>
        <p:guide orient="horz" pos="13494"/>
        <p:guide pos="9536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2726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346617" y="41122632"/>
            <a:ext cx="12362287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第十一届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经济，管理与社会科学国际会议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11th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Economics, Management and Social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Sciences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August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14-16, 2026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Qingdao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3" y="41316500"/>
            <a:ext cx="412432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180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82</cp:revision>
  <dcterms:created xsi:type="dcterms:W3CDTF">2022-05-14T02:02:00Z</dcterms:created>
  <dcterms:modified xsi:type="dcterms:W3CDTF">2025-09-09T09:55:02Z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E4F87D282BBE4313BF8931C7FFCEB391_12</vt:lpwstr>
  </property>
  <property fmtid="{D5CDD505-2E9C-101B-9397-08002B2CF9AE}" pid="3" name="KSOProductBuildVer">
    <vt:lpwstr>1033-12.2.0.19307</vt:lpwstr>
  </property>
</Properties>
</file>