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39" autoAdjust="0"/>
  </p:normalViewPr>
  <p:slideViewPr>
    <p:cSldViewPr showGuides="1">
      <p:cViewPr>
        <p:scale>
          <a:sx n="33" d="100"/>
          <a:sy n="33" d="100"/>
        </p:scale>
        <p:origin x="730" y="-5069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08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第六届食品科学与营养工程国际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6th International Conference on Food Science and Nutrition Engineering</a:t>
            </a: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August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16-18,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Qingdao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88" y="41291222"/>
            <a:ext cx="40386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179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90</cp:revision>
  <dcterms:created xsi:type="dcterms:W3CDTF">2022-05-14T02:02:00Z</dcterms:created>
  <dcterms:modified xsi:type="dcterms:W3CDTF">2025-09-09T10:00:12Z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06DF237E012D4B63850D78C33EEB2903_12</vt:lpwstr>
  </property>
  <property fmtid="{D5CDD505-2E9C-101B-9397-08002B2CF9AE}" pid="3" name="KSOProductBuildVer">
    <vt:lpwstr>1033-12.2.0.20782</vt:lpwstr>
  </property>
</Properties>
</file>