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25" d="100"/>
          <a:sy n="25" d="100"/>
        </p:scale>
        <p:origin x="1445" y="-3067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2362287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第八届心理学与行为科学国际会议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8th International Conference on Psychology and </a:t>
            </a:r>
            <a:r>
              <a:rPr lang="en-US" altLang="zh-CN" sz="2400" spc="150" dirty="0" err="1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Behavioural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Sciences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Aug. 17-19,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Xi’an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CPBS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115" y="41364535"/>
            <a:ext cx="361950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1121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2024-12-23T13:59:38Z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F845B64671F744789589CBE2FB7217DD_12</vt:lpwstr>
  </property>
  <property fmtid="{D5CDD505-2E9C-101B-9397-08002B2CF9AE}" pid="3" name="KSOProductBuildVer">
    <vt:lpwstr>1033-12.2.0.19307</vt:lpwstr>
  </property>
</Properties>
</file>