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941" y="-9922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第十届公共卫生与医学科学国际会议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Public Health and Medical 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PHMS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" y="41422320"/>
            <a:ext cx="42291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295A2F960B004BF5B3928A986DB550D6_12</vt:lpwstr>
  </property>
  <property fmtid="{D5CDD505-2E9C-101B-9397-08002B2CF9AE}" pid="3" name="KSOProductBuildVer">
    <vt:lpwstr>1033-12.2.0.19307</vt:lpwstr>
  </property>
</Properties>
</file>