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85" userDrawn="1">
          <p15:clr>
            <a:srgbClr val="A4A3A4"/>
          </p15:clr>
        </p15:guide>
        <p15:guide id="3" orient="horz" pos="13494" userDrawn="1">
          <p15:clr>
            <a:srgbClr val="A4A3A4"/>
          </p15:clr>
        </p15:guide>
        <p15:guide id="4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85"/>
        <p:guide orient="horz" pos="13494"/>
        <p:guide pos="9536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第十一届社会科学与人文国际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11th </a:t>
            </a: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Social Sciences and </a:t>
            </a: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Humanities</a:t>
            </a:r>
            <a:endParaRPr lang="en-US" altLang="zh-CN" sz="2400" spc="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5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November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21-23,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Wuhan</a:t>
            </a:r>
            <a:r>
              <a:rPr lang="zh-CN" altLang="en-US" sz="2400" spc="15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SSH20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510" y="41350565"/>
            <a:ext cx="366712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79</cp:revision>
  <dcterms:created xsi:type="dcterms:W3CDTF">2022-05-14T02:02:00Z</dcterms:created>
  <dcterms:modified xsi:type="dcterms:W3CDTF">2025-05-12T07:08:09Z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64BB75029BFD47D9B01095CA656B10C9_12</vt:lpwstr>
  </property>
  <property fmtid="{D5CDD505-2E9C-101B-9397-08002B2CF9AE}" pid="3" name="KSOProductBuildVer">
    <vt:lpwstr>1033-12.2.0.20782</vt:lpwstr>
  </property>
</Properties>
</file>