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第十届健康，医学与生命科学国际会议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Health, Medicine and Life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MEDLIFE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995" y="41422320"/>
            <a:ext cx="44386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1125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5A02A3066E8E43C4B2527FB8844E9881_12</vt:lpwstr>
  </property>
  <property fmtid="{D5CDD505-2E9C-101B-9397-08002B2CF9AE}" pid="3" name="KSOProductBuildVer">
    <vt:lpwstr>1033-12.2.0.19307</vt:lpwstr>
  </property>
</Properties>
</file>