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33" d="100"/>
          <a:sy n="33" d="100"/>
        </p:scale>
        <p:origin x="1716" y="-3870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9956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第十三届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健康，医学与生命科学国际会议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 13th </a:t>
            </a: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International Conference on Health, Medicine and Life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Sciences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5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December 12-14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Changsha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53" y="41291222"/>
            <a:ext cx="4486275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181</Words>
  <Application>Microsoft Office PowerPoint</Application>
  <PresentationFormat>自定义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MS PGothic</vt:lpstr>
      <vt:lpstr>Open Sans</vt:lpstr>
      <vt:lpstr>宋体</vt:lpstr>
      <vt:lpstr>微软雅黑</vt:lpstr>
      <vt:lpstr>Arial</vt:lpstr>
      <vt:lpstr>Calibri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msi</cp:lastModifiedBy>
  <cp:revision>84</cp:revision>
  <dcterms:created xsi:type="dcterms:W3CDTF">2022-05-14T02:02:00Z</dcterms:created>
  <dcterms:modified xsi:type="dcterms:W3CDTF">2025-06-11T02:20:48Z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5A02A3066E8E43C4B2527FB8844E9881_12</vt:lpwstr>
  </property>
  <property fmtid="{D5CDD505-2E9C-101B-9397-08002B2CF9AE}" pid="3" name="KSOProductBuildVer">
    <vt:lpwstr>1033-12.2.0.20782</vt:lpwstr>
  </property>
</Properties>
</file>