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25" d="100"/>
          <a:sy n="25" d="100"/>
        </p:scale>
        <p:origin x="1445" y="14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第八届创新管理与创业国际会议</a:t>
            </a:r>
            <a:endParaRPr lang="zh-CN" altLang="en-US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 8th International Conference on Innovation Management and Entrepreneurship</a:t>
            </a:r>
            <a:endParaRPr lang="en-US" altLang="zh-CN" sz="2400" spc="10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May 23-25,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Hangzhou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  <a:endParaRPr lang="en-US" altLang="zh-CN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MGMTENTR20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50" y="41494075"/>
            <a:ext cx="4175760" cy="4432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1129</Words>
  <PresentationFormat>自定义</PresentationFormat>
  <Paragraphs>28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宋体</vt:lpstr>
      <vt:lpstr>Wingdings</vt:lpstr>
      <vt:lpstr>Franklin Gothic Heavy</vt:lpstr>
      <vt:lpstr>Times New Roman</vt:lpstr>
      <vt:lpstr>Open Sans</vt:lpstr>
      <vt:lpstr>Z machine (sRB)</vt:lpstr>
      <vt:lpstr>Arial</vt:lpstr>
      <vt:lpstr>MS PGothic</vt:lpstr>
      <vt:lpstr>微软雅黑</vt:lpstr>
      <vt:lpstr>Calibri</vt:lpstr>
      <vt:lpstr>Arial Unicode MS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2022-05-14T02:02:00Z</dcterms:created>
  <dcterms:modified xsi:type="dcterms:W3CDTF">2024-12-23T13:54:27Z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A00AFA8049E14AB681D7BF59E8CD5FD7_12</vt:lpwstr>
  </property>
  <property fmtid="{D5CDD505-2E9C-101B-9397-08002B2CF9AE}" pid="3" name="KSOProductBuildVer">
    <vt:lpwstr>1033-12.2.0.19307</vt:lpwstr>
  </property>
</Properties>
</file>